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3E6DC"/>
    <a:srgbClr val="F8F6FC"/>
    <a:srgbClr val="A8E5E1"/>
    <a:srgbClr val="0C275B"/>
    <a:srgbClr val="C91D37"/>
    <a:srgbClr val="FCFBF9"/>
    <a:srgbClr val="5C325B"/>
    <a:srgbClr val="F4F2D2"/>
    <a:srgbClr val="F9C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3" autoAdjust="0"/>
    <p:restoredTop sz="94695"/>
  </p:normalViewPr>
  <p:slideViewPr>
    <p:cSldViewPr snapToGrid="0" snapToObjects="1">
      <p:cViewPr varScale="1">
        <p:scale>
          <a:sx n="83" d="100"/>
          <a:sy n="83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86601" y="1424895"/>
            <a:ext cx="6114700" cy="1200500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57199"/>
            <a:ext cx="8229599" cy="524237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57200"/>
            <a:ext cx="8229599" cy="524237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984423" y="6019333"/>
            <a:ext cx="3186376" cy="6619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3E6DC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6BFECD78-3C8E-49F2-8FAB-59489D168ABB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3E6DC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3E6DC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3E6DC"/>
          </a:solidFill>
          <a:latin typeface="Tahoma" charset="0"/>
          <a:ea typeface="Tahoma" charset="0"/>
          <a:cs typeface="Tahoma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3E6DC"/>
          </a:solidFill>
          <a:latin typeface="Tahoma" charset="0"/>
          <a:ea typeface="Tahoma" charset="0"/>
          <a:cs typeface="Tahoma" charset="0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3E6DC"/>
          </a:solidFill>
          <a:latin typeface="Tahoma" charset="0"/>
          <a:ea typeface="Tahoma" charset="0"/>
          <a:cs typeface="Tahoma" charset="0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3E6DC"/>
          </a:solidFill>
          <a:latin typeface="Tahoma" charset="0"/>
          <a:ea typeface="Tahoma" charset="0"/>
          <a:cs typeface="Tahoma" charset="0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3E6DC"/>
          </a:solidFill>
          <a:latin typeface="Tahoma" charset="0"/>
          <a:ea typeface="Tahoma" charset="0"/>
          <a:cs typeface="Tahoma" charset="0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3E6DC"/>
          </a:solidFill>
          <a:latin typeface="Tahoma" charset="0"/>
          <a:ea typeface="Tahoma" charset="0"/>
          <a:cs typeface="Tahoma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074" y="808781"/>
            <a:ext cx="6114700" cy="1200500"/>
          </a:xfrm>
        </p:spPr>
        <p:txBody>
          <a:bodyPr>
            <a:noAutofit/>
          </a:bodyPr>
          <a:lstStyle/>
          <a:p>
            <a:r>
              <a:rPr lang="en-US" b="1" dirty="0" smtClean="0">
                <a:ln>
                  <a:solidFill>
                    <a:schemeClr val="bg1"/>
                  </a:solidFill>
                </a:ln>
              </a:rPr>
              <a:t>A TRUE KNOWLEDGE OF GOD</a:t>
            </a:r>
            <a:endParaRPr lang="en-US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4510" y="2678545"/>
            <a:ext cx="438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PETER 1 : 3 - 11</a:t>
            </a:r>
            <a:endParaRPr lang="en-US" sz="32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457200"/>
            <a:ext cx="8229599" cy="5242372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PROVIDED</a:t>
            </a:r>
          </a:p>
          <a:p>
            <a:endParaRPr lang="en-US" sz="1400" b="1" dirty="0" smtClean="0"/>
          </a:p>
          <a:p>
            <a:pPr algn="l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seeing that His divine power has granted to us everything pertaining to life and godliness, through the true knowledge of Him who called us by His own glory and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excellence.</a:t>
            </a:r>
          </a:p>
          <a:p>
            <a:pPr algn="l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11 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in this way the entrance into the eternal kingdom of our Lord and Savior Jesus Christ will be abundantly supplied to you.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423" y="6019333"/>
            <a:ext cx="3186376" cy="66195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Peter 1 : 3, 11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457200"/>
            <a:ext cx="8229599" cy="5242372"/>
          </a:xfrm>
        </p:spPr>
        <p:txBody>
          <a:bodyPr>
            <a:normAutofit fontScale="85000" lnSpcReduction="20000"/>
          </a:bodyPr>
          <a:lstStyle/>
          <a:p>
            <a:r>
              <a:rPr lang="en-US" sz="43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PROCESS</a:t>
            </a:r>
          </a:p>
          <a:p>
            <a:endParaRPr lang="en-US" sz="1400" b="1" dirty="0" smtClean="0"/>
          </a:p>
          <a:p>
            <a:pPr algn="l"/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Now for this very reason also, applying all diligence, in your faith supply moral excellence, and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moral excellence,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knowledge,</a:t>
            </a:r>
          </a:p>
          <a:p>
            <a:pPr algn="l"/>
            <a:r>
              <a:rPr 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in 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knowledge, self-control, and in 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self-control, perseverance, and in 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perseverance,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godliness,</a:t>
            </a:r>
          </a:p>
          <a:p>
            <a:pPr algn="l"/>
            <a:r>
              <a:rPr 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in 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godliness, brotherly kindness, and in 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brotherly kindness,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love.</a:t>
            </a:r>
          </a:p>
          <a:p>
            <a:pPr algn="l"/>
            <a:r>
              <a:rPr 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For if these 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qualities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are yours and are increasing, they render you neither useless nor unfruitful in the true knowledge of our Lord Jesus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855" y="6019333"/>
            <a:ext cx="3362944" cy="66195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Peter 1 : 5 – 8a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48847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457200"/>
            <a:ext cx="8229599" cy="5242372"/>
          </a:xfrm>
        </p:spPr>
        <p:txBody>
          <a:bodyPr>
            <a:normAutofit fontScale="77500" lnSpcReduction="20000"/>
          </a:bodyPr>
          <a:lstStyle/>
          <a:p>
            <a:r>
              <a:rPr lang="en-US" sz="5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 PURPOSE</a:t>
            </a:r>
          </a:p>
          <a:p>
            <a:endParaRPr lang="en-US" sz="1400" b="1" dirty="0" smtClean="0"/>
          </a:p>
          <a:p>
            <a:pPr algn="l"/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For if these </a:t>
            </a:r>
            <a:r>
              <a:rPr lang="en-US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qualities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are yours and are increasing, they render you neither useless nor unfruitful in the true knowledge of our Lord Jesus 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Christ.</a:t>
            </a:r>
          </a:p>
          <a:p>
            <a:pPr algn="l"/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For he who lacks 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</a:t>
            </a:r>
            <a:r>
              <a:rPr lang="en-US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qualities 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blind </a:t>
            </a:r>
            <a:r>
              <a:rPr lang="en-US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short-sighted, having forgotten </a:t>
            </a:r>
            <a:r>
              <a:rPr lang="en-US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purification 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his former 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sins.</a:t>
            </a:r>
          </a:p>
          <a:p>
            <a:pPr algn="l"/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Therefore, brethren, be all the more diligent to make certain about His calling and choosing you; for as long as you practice these things, you will never 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stumble;</a:t>
            </a:r>
          </a:p>
          <a:p>
            <a:pPr algn="l"/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for in this way the entrance into the eternal kingdom of our Lord and Savior Jesus Christ will be abundantly supplied to 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you.</a:t>
            </a:r>
            <a:endParaRPr lang="en-US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855" y="6019333"/>
            <a:ext cx="3472872" cy="66195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Peter 1 : 8 – 11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92273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457200"/>
            <a:ext cx="8229599" cy="524237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KIND OF LIFE ARE YOU LIVING FOR ‘HIM’ NOW?</a:t>
            </a:r>
          </a:p>
          <a:p>
            <a:endParaRPr lang="en-US" sz="1400" b="1" dirty="0" smtClean="0"/>
          </a:p>
          <a:p>
            <a:pPr algn="l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Therefore, brethren, be all the more diligent to make certain about His calling and choosing you; for as long as you practice these things, you will never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stumble;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423" y="6019333"/>
            <a:ext cx="3186376" cy="66195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FFCC00"/>
                </a:solidFill>
              </a:rPr>
              <a:t>II Peter 1 : 10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269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1997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280</TotalTime>
  <Words>63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Tahoma</vt:lpstr>
      <vt:lpstr>Default</vt:lpstr>
      <vt:lpstr>A TRUE KNOWLEDGE OF GOD</vt:lpstr>
      <vt:lpstr>II Peter 1 : 3, 11</vt:lpstr>
      <vt:lpstr>II Peter 1 : 5 – 8a</vt:lpstr>
      <vt:lpstr>II Peter 1 : 8 – 11</vt:lpstr>
      <vt:lpstr>II Peter 1 : 10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Terry Patrick</cp:lastModifiedBy>
  <cp:revision>53</cp:revision>
  <dcterms:created xsi:type="dcterms:W3CDTF">2014-03-26T14:03:34Z</dcterms:created>
  <dcterms:modified xsi:type="dcterms:W3CDTF">2019-01-17T22:36:49Z</dcterms:modified>
</cp:coreProperties>
</file>